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1" r:id="rId1"/>
  </p:sldMasterIdLst>
  <p:notesMasterIdLst>
    <p:notesMasterId r:id="rId5"/>
  </p:notesMasterIdLst>
  <p:sldIdLst>
    <p:sldId id="256" r:id="rId2"/>
    <p:sldId id="259" r:id="rId3"/>
    <p:sldId id="260" r:id="rId4"/>
  </p:sldIdLst>
  <p:sldSz cx="9144000" cy="5143500" type="screen16x9"/>
  <p:notesSz cx="6808788" cy="9940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6D"/>
    <a:srgbClr val="1A171B"/>
    <a:srgbClr val="4E4A4A"/>
    <a:srgbClr val="FABB1B"/>
    <a:srgbClr val="5DB1E4"/>
    <a:srgbClr val="B4C30C"/>
    <a:srgbClr val="FDFDFD"/>
    <a:srgbClr val="FEFEFE"/>
    <a:srgbClr val="FFFFFF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>
      <p:cViewPr varScale="1">
        <p:scale>
          <a:sx n="118" d="100"/>
          <a:sy n="118" d="100"/>
        </p:scale>
        <p:origin x="245" y="72"/>
      </p:cViewPr>
      <p:guideLst>
        <p:guide orient="horz" pos="16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7043CF-7463-4E2E-8E0C-678DB2F9F33B}" type="datetimeFigureOut">
              <a:rPr lang="en-US"/>
              <a:pPr>
                <a:defRPr/>
              </a:pPr>
              <a:t>6/9/2022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463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E5FAC40-7BA0-4D44-A798-62137408782D}" type="slidenum">
              <a:rPr lang="en-US" altLang="fr-FR"/>
              <a:pPr>
                <a:defRPr/>
              </a:pPr>
              <a:t>‹N°›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031547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5FAC40-7BA0-4D44-A798-62137408782D}" type="slidenum">
              <a:rPr lang="en-US" altLang="fr-FR" smtClean="0"/>
              <a:pPr>
                <a:defRPr/>
              </a:pPr>
              <a:t>2</a:t>
            </a:fld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3614481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flecheros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0"/>
            <a:ext cx="36369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66328" y="1275606"/>
            <a:ext cx="6713984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66328" y="3363838"/>
            <a:ext cx="6065912" cy="1083568"/>
          </a:xfrm>
        </p:spPr>
        <p:txBody>
          <a:bodyPr/>
          <a:lstStyle>
            <a:lvl1pPr marL="0" indent="0" algn="ctr">
              <a:buNone/>
              <a:defRPr sz="2400">
                <a:latin typeface="KG Always A Good Time" panose="0200050500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F7F4F-3214-4773-A86A-9371B777CDE1}" type="datetime1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48929" y="4817392"/>
            <a:ext cx="4100710" cy="274637"/>
          </a:xfrm>
        </p:spPr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871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1FC0-C45E-410D-A126-8DB8C455A23D}" type="datetime1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1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14899-C7A3-4D2D-858A-97EE7DB88DD8}" type="datetime1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9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B952-DB18-43C8-BF0C-B5676DB90EA6}" type="datetime1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5023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flecheros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0"/>
            <a:ext cx="36369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75606"/>
            <a:ext cx="6756424" cy="213995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534444"/>
            <a:ext cx="5964336" cy="1125538"/>
          </a:xfrm>
        </p:spPr>
        <p:txBody>
          <a:bodyPr/>
          <a:lstStyle>
            <a:lvl1pPr marL="0" indent="0">
              <a:buNone/>
              <a:defRPr sz="2400">
                <a:solidFill>
                  <a:srgbClr val="1A171B"/>
                </a:solidFill>
                <a:latin typeface="KG Always A Good Time" panose="02000505000000020003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8DE22-06F1-4996-B20F-A713A1F82433}" type="datetime1">
              <a:rPr lang="fr-FR" smtClean="0"/>
              <a:t>09/06/2022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4817393"/>
            <a:ext cx="4172717" cy="274637"/>
          </a:xfrm>
        </p:spPr>
        <p:txBody>
          <a:bodyPr/>
          <a:lstStyle/>
          <a:p>
            <a:r>
              <a:rPr lang="fr-FR" smtClean="0"/>
              <a:t>Réunion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366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B62AC-E192-47A6-A1AE-A5CD69E8A1DD}" type="datetime1">
              <a:rPr lang="fr-FR" smtClean="0"/>
              <a:t>09/06/2022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8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9E709-2036-4548-8B5C-E3C91511A5D0}" type="datetime1">
              <a:rPr lang="fr-FR" smtClean="0"/>
              <a:t>09/06/2022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92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28B8-8702-4B27-B089-64E44E7CC3F7}" type="datetime1">
              <a:rPr lang="fr-FR" smtClean="0"/>
              <a:t>09/06/2022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6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66BAE-1D5E-46E3-A05D-9BF5B94A6738}" type="datetime1">
              <a:rPr lang="fr-FR" smtClean="0"/>
              <a:t>09/06/2022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43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7F12E-FE73-40C5-B4C7-B9FB49C6F208}" type="datetime1">
              <a:rPr lang="fr-FR" smtClean="0"/>
              <a:t>09/06/2022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44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BA3C-5E25-4D11-B6D5-22887FBF668D}" type="datetime1">
              <a:rPr lang="fr-FR" smtClean="0"/>
              <a:t>09/06/2022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48925-8347-40AA-BD7C-AB28E3713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7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6" descr="logo_rbx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0800"/>
            <a:ext cx="1295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4729956"/>
            <a:ext cx="80232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03350" y="123478"/>
            <a:ext cx="7417122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3528" y="1204690"/>
            <a:ext cx="8496944" cy="3525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23528" y="4817393"/>
            <a:ext cx="12070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E4A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2001275-5046-46C9-9C0A-6B3EDAEFCFA3}" type="datetime1">
              <a:rPr lang="fr-FR" smtClean="0"/>
              <a:t>09/06/2022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21445" y="4817393"/>
            <a:ext cx="570110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4E4A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mtClean="0"/>
              <a:t>Réunion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72400" y="4817393"/>
            <a:ext cx="6480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E5006D"/>
                </a:solidFill>
                <a:latin typeface="Arial Black" panose="020B0A04020102020204" pitchFamily="34" charset="0"/>
              </a:defRPr>
            </a:lvl1pPr>
          </a:lstStyle>
          <a:p>
            <a:fld id="{9E848925-8347-40AA-BD7C-AB28E371343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Picture 11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034" y="4906673"/>
            <a:ext cx="87313" cy="9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978" y="4906861"/>
            <a:ext cx="87313" cy="9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28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5006D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5006D"/>
        </a:buClr>
        <a:buFont typeface="Segoe UI Symbol" panose="020B0502040204020203" pitchFamily="34" charset="0"/>
        <a:buChar char="❱"/>
        <a:defRPr sz="2800" kern="1200">
          <a:solidFill>
            <a:srgbClr val="1A171B"/>
          </a:solidFill>
          <a:latin typeface="+mn-lt"/>
          <a:ea typeface="+mn-ea"/>
          <a:cs typeface="+mn-cs"/>
        </a:defRPr>
      </a:lvl1pPr>
      <a:lvl2pPr marL="685800" indent="-302400" algn="l" defTabSz="914400" rtl="0" eaLnBrk="1" latinLnBrk="0" hangingPunct="1">
        <a:lnSpc>
          <a:spcPct val="90000"/>
        </a:lnSpc>
        <a:spcBef>
          <a:spcPts val="500"/>
        </a:spcBef>
        <a:buClr>
          <a:srgbClr val="4E4A4A"/>
        </a:buClr>
        <a:buFont typeface="Segoe UI Symbol" panose="020B0502040204020203" pitchFamily="34" charset="0"/>
        <a:buChar char="◈"/>
        <a:defRPr sz="2400" kern="1200">
          <a:solidFill>
            <a:srgbClr val="1A171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ABB00"/>
        </a:buClr>
        <a:buFont typeface="Calibri" panose="020F0502020204030204" pitchFamily="34" charset="0"/>
        <a:buChar char="●"/>
        <a:defRPr sz="2000" kern="1200">
          <a:solidFill>
            <a:srgbClr val="1A171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5DB1E4"/>
        </a:buClr>
        <a:buFont typeface="Wingdings" panose="05000000000000000000" pitchFamily="2" charset="2"/>
        <a:buChar char="§"/>
        <a:defRPr sz="1800" kern="1200">
          <a:solidFill>
            <a:srgbClr val="1A171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B4C30C"/>
        </a:buClr>
        <a:buFont typeface="Arial" panose="020B0604020202020204" pitchFamily="34" charset="0"/>
        <a:buChar char="•"/>
        <a:defRPr sz="1800" kern="1200">
          <a:solidFill>
            <a:srgbClr val="1A171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23888" y="627534"/>
            <a:ext cx="6756424" cy="2139950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Références de l’équipe - projet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>
          <a:xfrm>
            <a:off x="623144" y="2767484"/>
            <a:ext cx="5964336" cy="112553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fr-FR" sz="1800" dirty="0" smtClean="0"/>
              <a:t>CV</a:t>
            </a:r>
          </a:p>
          <a:p>
            <a:pPr marL="342900" indent="-342900">
              <a:buFontTx/>
              <a:buChar char="-"/>
            </a:pPr>
            <a:r>
              <a:rPr lang="fr-FR" sz="1800" dirty="0" smtClean="0"/>
              <a:t>Expériences professionnelles</a:t>
            </a:r>
          </a:p>
          <a:p>
            <a:pPr marL="342900" indent="-342900">
              <a:buFontTx/>
              <a:buChar char="-"/>
            </a:pPr>
            <a:r>
              <a:rPr lang="fr-FR" sz="1800" dirty="0" smtClean="0"/>
              <a:t>Prix ou concours (optionnel)</a:t>
            </a:r>
            <a:endParaRPr lang="fr-FR" sz="1800" dirty="0"/>
          </a:p>
        </p:txBody>
      </p:sp>
      <p:sp>
        <p:nvSpPr>
          <p:cNvPr id="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63546" y="4817393"/>
            <a:ext cx="3859008" cy="326107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Appel à projets « </a:t>
            </a:r>
            <a:r>
              <a:rPr lang="fr-FR" dirty="0" err="1">
                <a:solidFill>
                  <a:schemeClr val="tx1"/>
                </a:solidFill>
              </a:rPr>
              <a:t>Upcycle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Your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Waste</a:t>
            </a:r>
            <a:r>
              <a:rPr lang="fr-FR" dirty="0">
                <a:solidFill>
                  <a:schemeClr val="tx1"/>
                </a:solidFill>
              </a:rPr>
              <a:t> » - Juin/Juillet 2022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89162"/>
            <a:ext cx="3240018" cy="33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6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5906821" y="0"/>
            <a:ext cx="3240360" cy="993775"/>
          </a:xfrm>
        </p:spPr>
        <p:txBody>
          <a:bodyPr/>
          <a:lstStyle/>
          <a:p>
            <a:pPr algn="ctr"/>
            <a:r>
              <a:rPr lang="fr-FR" dirty="0" smtClean="0"/>
              <a:t>CV &amp; références</a:t>
            </a:r>
            <a:endParaRPr lang="fr-FR" dirty="0"/>
          </a:p>
        </p:txBody>
      </p:sp>
      <p:sp>
        <p:nvSpPr>
          <p:cNvPr id="1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63546" y="4817393"/>
            <a:ext cx="3859008" cy="326107"/>
          </a:xfrm>
        </p:spPr>
        <p:txBody>
          <a:bodyPr/>
          <a:lstStyle/>
          <a:p>
            <a:r>
              <a:rPr lang="fr-FR" dirty="0">
                <a:solidFill>
                  <a:schemeClr val="tx1"/>
                </a:solidFill>
              </a:rPr>
              <a:t>Appel à projets « </a:t>
            </a:r>
            <a:r>
              <a:rPr lang="fr-FR" dirty="0" err="1">
                <a:solidFill>
                  <a:schemeClr val="tx1"/>
                </a:solidFill>
              </a:rPr>
              <a:t>Upcycle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Your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Waste</a:t>
            </a:r>
            <a:r>
              <a:rPr lang="fr-FR" dirty="0">
                <a:solidFill>
                  <a:schemeClr val="tx1"/>
                </a:solidFill>
              </a:rPr>
              <a:t> » - Juin/Juillet 2022</a:t>
            </a:r>
          </a:p>
        </p:txBody>
      </p:sp>
      <p:sp>
        <p:nvSpPr>
          <p:cNvPr id="1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72400" y="4817393"/>
            <a:ext cx="648072" cy="274637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43350" y="530972"/>
            <a:ext cx="1260000" cy="12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Photo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1" name="Espace réservé du contenu 2"/>
          <p:cNvSpPr>
            <a:spLocks noGrp="1"/>
          </p:cNvSpPr>
          <p:nvPr>
            <p:ph idx="1"/>
          </p:nvPr>
        </p:nvSpPr>
        <p:spPr>
          <a:xfrm>
            <a:off x="5580112" y="987573"/>
            <a:ext cx="3384376" cy="379513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1600" dirty="0" smtClean="0"/>
              <a:t>Expériences professionnelles/de vie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100" dirty="0" smtClean="0"/>
              <a:t>Expérience professionnelles n°1</a:t>
            </a:r>
          </a:p>
          <a:p>
            <a:pPr marL="0" indent="0">
              <a:buNone/>
            </a:pPr>
            <a:r>
              <a:rPr lang="fr-FR" sz="1100" dirty="0" smtClean="0"/>
              <a:t>Xx</a:t>
            </a:r>
          </a:p>
          <a:p>
            <a:pPr marL="0" indent="0">
              <a:buNone/>
            </a:pPr>
            <a:r>
              <a:rPr lang="fr-FR" sz="1100" dirty="0" smtClean="0"/>
              <a:t>Xx</a:t>
            </a:r>
          </a:p>
          <a:p>
            <a:pPr marL="0" indent="0">
              <a:buNone/>
            </a:pPr>
            <a:r>
              <a:rPr lang="fr-FR" sz="1100" dirty="0" smtClean="0"/>
              <a:t>Xx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100" dirty="0"/>
              <a:t>Expérience professionnelles </a:t>
            </a:r>
            <a:r>
              <a:rPr lang="fr-FR" sz="1100" dirty="0" smtClean="0"/>
              <a:t>n°2</a:t>
            </a:r>
          </a:p>
          <a:p>
            <a:pPr marL="0" indent="0">
              <a:buNone/>
            </a:pPr>
            <a:r>
              <a:rPr lang="fr-FR" sz="1100" dirty="0" smtClean="0"/>
              <a:t>Xx</a:t>
            </a:r>
          </a:p>
          <a:p>
            <a:pPr marL="0" indent="0">
              <a:buNone/>
            </a:pPr>
            <a:r>
              <a:rPr lang="fr-FR" sz="1100" dirty="0" smtClean="0"/>
              <a:t>Xx</a:t>
            </a:r>
          </a:p>
          <a:p>
            <a:pPr marL="0" indent="0">
              <a:buNone/>
            </a:pPr>
            <a:r>
              <a:rPr lang="fr-FR" sz="1100" dirty="0" smtClean="0"/>
              <a:t>Xx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1100" dirty="0"/>
              <a:t>Expérience professionnelles </a:t>
            </a:r>
            <a:r>
              <a:rPr lang="fr-FR" sz="1100" dirty="0" smtClean="0"/>
              <a:t>n°3</a:t>
            </a:r>
          </a:p>
          <a:p>
            <a:pPr marL="0" indent="0">
              <a:buNone/>
            </a:pPr>
            <a:r>
              <a:rPr lang="fr-FR" sz="1100" dirty="0" smtClean="0"/>
              <a:t>Xx</a:t>
            </a:r>
          </a:p>
          <a:p>
            <a:pPr marL="0" indent="0">
              <a:buNone/>
            </a:pPr>
            <a:r>
              <a:rPr lang="fr-FR" sz="1100" dirty="0" smtClean="0"/>
              <a:t>Xx</a:t>
            </a:r>
          </a:p>
          <a:p>
            <a:pPr marL="0" indent="0">
              <a:buNone/>
            </a:pPr>
            <a:r>
              <a:rPr lang="fr-FR" sz="1100" dirty="0" smtClean="0"/>
              <a:t>Xx </a:t>
            </a:r>
            <a:endParaRPr lang="fr-FR" sz="11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511660" y="339502"/>
            <a:ext cx="403244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Nom – Prénom</a:t>
            </a:r>
          </a:p>
          <a:p>
            <a:r>
              <a:rPr lang="fr-FR" sz="1200" dirty="0" smtClean="0"/>
              <a:t>Rôle dans l’équipe</a:t>
            </a:r>
            <a:endParaRPr lang="fr-FR" sz="1200" dirty="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89162"/>
            <a:ext cx="3240018" cy="331097"/>
          </a:xfrm>
          <a:prstGeom prst="rect">
            <a:avLst/>
          </a:prstGeom>
        </p:spPr>
      </p:pic>
      <p:sp>
        <p:nvSpPr>
          <p:cNvPr id="24" name="Espace réservé du contenu 2"/>
          <p:cNvSpPr txBox="1">
            <a:spLocks/>
          </p:cNvSpPr>
          <p:nvPr/>
        </p:nvSpPr>
        <p:spPr>
          <a:xfrm>
            <a:off x="1511660" y="987574"/>
            <a:ext cx="3960142" cy="2376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5006D"/>
              </a:buClr>
              <a:buFont typeface="Segoe UI Symbol" panose="020B0502040204020203" pitchFamily="34" charset="0"/>
              <a:buChar char="❱"/>
              <a:defRPr sz="2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1pPr>
            <a:lvl2pPr marL="685800" indent="-302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4A4A"/>
              </a:buClr>
              <a:buFont typeface="Segoe UI Symbol" panose="020B0502040204020203" pitchFamily="34" charset="0"/>
              <a:buChar char="◈"/>
              <a:defRPr sz="24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ABB00"/>
              </a:buClr>
              <a:buFont typeface="Calibri" panose="020F0502020204030204" pitchFamily="34" charset="0"/>
              <a:buChar char="●"/>
              <a:defRPr sz="20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DB1E4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4C30C"/>
              </a:buClr>
              <a:buFont typeface="Arial" panose="020B0604020202020204" pitchFamily="34" charset="0"/>
              <a:buChar char="•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sz="1600" dirty="0" smtClean="0"/>
              <a:t>Diplômes et qualifications professionnelles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Diplôme 1</a:t>
            </a:r>
          </a:p>
          <a:p>
            <a:pPr marL="0" indent="0" fontAlgn="auto">
              <a:spcAft>
                <a:spcPts val="0"/>
              </a:spcAft>
              <a:buFont typeface="Segoe UI Symbol" panose="020B0502040204020203" pitchFamily="34" charset="0"/>
              <a:buNone/>
            </a:pPr>
            <a:endParaRPr lang="fr-FR" sz="11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Autres qualifications</a:t>
            </a:r>
          </a:p>
          <a:p>
            <a:pPr marL="0" indent="0" fontAlgn="auto">
              <a:spcAft>
                <a:spcPts val="0"/>
              </a:spcAft>
              <a:buFont typeface="Segoe UI Symbol" panose="020B0502040204020203" pitchFamily="34" charset="0"/>
              <a:buNone/>
            </a:pPr>
            <a:endParaRPr lang="fr-FR" sz="1100" dirty="0"/>
          </a:p>
        </p:txBody>
      </p:sp>
      <p:sp>
        <p:nvSpPr>
          <p:cNvPr id="26" name="Espace réservé du contenu 2"/>
          <p:cNvSpPr txBox="1">
            <a:spLocks/>
          </p:cNvSpPr>
          <p:nvPr/>
        </p:nvSpPr>
        <p:spPr>
          <a:xfrm>
            <a:off x="143350" y="3367256"/>
            <a:ext cx="5328452" cy="14154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5006D"/>
              </a:buClr>
              <a:buFont typeface="Segoe UI Symbol" panose="020B0502040204020203" pitchFamily="34" charset="0"/>
              <a:buChar char="❱"/>
              <a:defRPr sz="2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1pPr>
            <a:lvl2pPr marL="685800" indent="-302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4A4A"/>
              </a:buClr>
              <a:buFont typeface="Segoe UI Symbol" panose="020B0502040204020203" pitchFamily="34" charset="0"/>
              <a:buChar char="◈"/>
              <a:defRPr sz="24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ABB00"/>
              </a:buClr>
              <a:buFont typeface="Calibri" panose="020F0502020204030204" pitchFamily="34" charset="0"/>
              <a:buChar char="●"/>
              <a:defRPr sz="20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DB1E4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4C30C"/>
              </a:buClr>
              <a:buFont typeface="Arial" panose="020B0604020202020204" pitchFamily="34" charset="0"/>
              <a:buChar char="•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sz="1600" dirty="0" smtClean="0"/>
              <a:t>Autres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fr-FR" sz="1100" dirty="0" smtClean="0"/>
          </a:p>
        </p:txBody>
      </p:sp>
      <p:sp>
        <p:nvSpPr>
          <p:cNvPr id="27" name="ZoneTexte 26"/>
          <p:cNvSpPr txBox="1"/>
          <p:nvPr/>
        </p:nvSpPr>
        <p:spPr>
          <a:xfrm>
            <a:off x="1511660" y="64244"/>
            <a:ext cx="403244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Rappel du nom de l’équipe projet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987982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Réunion</a:t>
            </a:r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906821" y="0"/>
            <a:ext cx="3240360" cy="993775"/>
          </a:xfrm>
        </p:spPr>
        <p:txBody>
          <a:bodyPr/>
          <a:lstStyle/>
          <a:p>
            <a:pPr algn="ctr"/>
            <a:r>
              <a:rPr lang="fr-FR" dirty="0" smtClean="0"/>
              <a:t>CV &amp; références</a:t>
            </a:r>
            <a:endParaRPr lang="fr-FR" dirty="0"/>
          </a:p>
        </p:txBody>
      </p:sp>
      <p:sp>
        <p:nvSpPr>
          <p:cNvPr id="7" name="Espace réservé du pied de page 5"/>
          <p:cNvSpPr txBox="1">
            <a:spLocks/>
          </p:cNvSpPr>
          <p:nvPr/>
        </p:nvSpPr>
        <p:spPr>
          <a:xfrm>
            <a:off x="3563546" y="4817393"/>
            <a:ext cx="3859008" cy="3261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100" kern="1200">
                <a:solidFill>
                  <a:srgbClr val="4E4A4A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fr-FR" smtClean="0">
                <a:solidFill>
                  <a:schemeClr val="tx1"/>
                </a:solidFill>
              </a:rPr>
              <a:t>Appel à projets « Upcycle Your Waste » - Juin/Juillet 2022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8172400" y="4817393"/>
            <a:ext cx="64807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E5006D"/>
                </a:solidFill>
                <a:latin typeface="Arial Black" panose="020B0A040201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89162"/>
            <a:ext cx="3240018" cy="331097"/>
          </a:xfrm>
          <a:prstGeom prst="rect">
            <a:avLst/>
          </a:prstGeom>
        </p:spPr>
      </p:pic>
      <p:sp>
        <p:nvSpPr>
          <p:cNvPr id="14" name="Espace réservé du contenu 2"/>
          <p:cNvSpPr txBox="1">
            <a:spLocks/>
          </p:cNvSpPr>
          <p:nvPr/>
        </p:nvSpPr>
        <p:spPr>
          <a:xfrm>
            <a:off x="143350" y="996751"/>
            <a:ext cx="3924000" cy="11007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5006D"/>
              </a:buClr>
              <a:buFont typeface="Segoe UI Symbol" panose="020B0502040204020203" pitchFamily="34" charset="0"/>
              <a:buChar char="❱"/>
              <a:defRPr sz="2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1pPr>
            <a:lvl2pPr marL="685800" indent="-302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4A4A"/>
              </a:buClr>
              <a:buFont typeface="Segoe UI Symbol" panose="020B0502040204020203" pitchFamily="34" charset="0"/>
              <a:buChar char="◈"/>
              <a:defRPr sz="24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ABB00"/>
              </a:buClr>
              <a:buFont typeface="Calibri" panose="020F0502020204030204" pitchFamily="34" charset="0"/>
              <a:buChar char="●"/>
              <a:defRPr sz="20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DB1E4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4C30C"/>
              </a:buClr>
              <a:buFont typeface="Arial" panose="020B0604020202020204" pitchFamily="34" charset="0"/>
              <a:buChar char="•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sz="1600" dirty="0" smtClean="0"/>
              <a:t>Participation à des prix ou des concours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 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fr-FR" sz="1100" dirty="0" smtClean="0"/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4716016" y="993775"/>
            <a:ext cx="3960000" cy="11007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5006D"/>
              </a:buClr>
              <a:buFont typeface="Segoe UI Symbol" panose="020B0502040204020203" pitchFamily="34" charset="0"/>
              <a:buChar char="❱"/>
              <a:defRPr sz="2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1pPr>
            <a:lvl2pPr marL="685800" indent="-302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E4A4A"/>
              </a:buClr>
              <a:buFont typeface="Segoe UI Symbol" panose="020B0502040204020203" pitchFamily="34" charset="0"/>
              <a:buChar char="◈"/>
              <a:defRPr sz="24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ABB00"/>
              </a:buClr>
              <a:buFont typeface="Calibri" panose="020F0502020204030204" pitchFamily="34" charset="0"/>
              <a:buChar char="●"/>
              <a:defRPr sz="20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DB1E4"/>
              </a:buClr>
              <a:buFont typeface="Wingdings" panose="05000000000000000000" pitchFamily="2" charset="2"/>
              <a:buChar char="§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4C30C"/>
              </a:buClr>
              <a:buFont typeface="Arial" panose="020B0604020202020204" pitchFamily="34" charset="0"/>
              <a:buChar char="•"/>
              <a:defRPr sz="1800" kern="1200">
                <a:solidFill>
                  <a:srgbClr val="1A171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FR" sz="1600" dirty="0" smtClean="0"/>
              <a:t>Revue de presse ou </a:t>
            </a:r>
            <a:r>
              <a:rPr lang="fr-FR" sz="1600" dirty="0" err="1" smtClean="0"/>
              <a:t>diplomes</a:t>
            </a:r>
            <a:r>
              <a:rPr lang="fr-FR" sz="1600" dirty="0" smtClean="0"/>
              <a:t>/attestation du concours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fr-FR" sz="1100" dirty="0" smtClean="0"/>
              <a:t>Xx 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fr-FR" sz="1100" dirty="0" smtClean="0"/>
          </a:p>
        </p:txBody>
      </p:sp>
      <p:sp>
        <p:nvSpPr>
          <p:cNvPr id="19" name="ZoneTexte 18"/>
          <p:cNvSpPr txBox="1"/>
          <p:nvPr/>
        </p:nvSpPr>
        <p:spPr>
          <a:xfrm>
            <a:off x="1511660" y="64244"/>
            <a:ext cx="403244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Rappel du nom de l’équipe projet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499425252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roubaix_v1" id="{E62BA089-66EE-421F-82BA-A44BA8E1DFF6}" vid="{6E8443E8-E021-4984-A29E-11FF22C94D3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template_roubaix_v1 - Copie</Template>
  <TotalTime>613</TotalTime>
  <Words>106</Words>
  <Application>Microsoft Office PowerPoint</Application>
  <PresentationFormat>Affichage à l'écran (16:9)</PresentationFormat>
  <Paragraphs>45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MS PGothic</vt:lpstr>
      <vt:lpstr>Arial</vt:lpstr>
      <vt:lpstr>Arial Black</vt:lpstr>
      <vt:lpstr>Calibri</vt:lpstr>
      <vt:lpstr>KG Always A Good Time</vt:lpstr>
      <vt:lpstr>Segoe UI Symbol</vt:lpstr>
      <vt:lpstr>Wingdings</vt:lpstr>
      <vt:lpstr>Conception personnalisée</vt:lpstr>
      <vt:lpstr>Références de l’équipe - projet</vt:lpstr>
      <vt:lpstr>CV &amp; références</vt:lpstr>
      <vt:lpstr>CV &amp; références</vt:lpstr>
    </vt:vector>
  </TitlesOfParts>
  <Company>Ville de Roubaix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Références de l’équipe</dc:title>
  <dc:creator>DELAHAYE Hugo</dc:creator>
  <cp:lastModifiedBy>DELAHAYE Hugo</cp:lastModifiedBy>
  <cp:revision>18</cp:revision>
  <cp:lastPrinted>2022-05-04T12:28:28Z</cp:lastPrinted>
  <dcterms:created xsi:type="dcterms:W3CDTF">2022-05-04T09:36:44Z</dcterms:created>
  <dcterms:modified xsi:type="dcterms:W3CDTF">2022-06-09T11:28:12Z</dcterms:modified>
</cp:coreProperties>
</file>